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notesMasterIdLst>
    <p:notesMasterId r:id="rId28"/>
  </p:notesMasterIdLst>
  <p:sldIdLst>
    <p:sldId id="276" r:id="rId2"/>
    <p:sldId id="277" r:id="rId3"/>
    <p:sldId id="257" r:id="rId4"/>
    <p:sldId id="284" r:id="rId5"/>
    <p:sldId id="285" r:id="rId6"/>
    <p:sldId id="258" r:id="rId7"/>
    <p:sldId id="286" r:id="rId8"/>
    <p:sldId id="287" r:id="rId9"/>
    <p:sldId id="259" r:id="rId10"/>
    <p:sldId id="288" r:id="rId11"/>
    <p:sldId id="289" r:id="rId12"/>
    <p:sldId id="260" r:id="rId13"/>
    <p:sldId id="291" r:id="rId14"/>
    <p:sldId id="290" r:id="rId15"/>
    <p:sldId id="261" r:id="rId16"/>
    <p:sldId id="293" r:id="rId17"/>
    <p:sldId id="292" r:id="rId18"/>
    <p:sldId id="262" r:id="rId19"/>
    <p:sldId id="295" r:id="rId20"/>
    <p:sldId id="294" r:id="rId21"/>
    <p:sldId id="263" r:id="rId22"/>
    <p:sldId id="297" r:id="rId23"/>
    <p:sldId id="296" r:id="rId24"/>
    <p:sldId id="264" r:id="rId25"/>
    <p:sldId id="298" r:id="rId26"/>
    <p:sldId id="28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g>
</file>

<file path=ppt/media/image13.jpg>
</file>

<file path=ppt/media/image14.jpeg>
</file>

<file path=ppt/media/image15.jpg>
</file>

<file path=ppt/media/image16.jpe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eg>
</file>

<file path=ppt/media/image24.jpg>
</file>

<file path=ppt/media/image25.jpeg>
</file>

<file path=ppt/media/image26.png>
</file>

<file path=ppt/media/image27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A175BD-BE57-48BE-AF15-F45D4633785B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9B42D-5B88-4318-8F37-30D4CC139B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02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33763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6122259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5220314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608452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9190230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734305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889913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35615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8355683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935011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482132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43654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466126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270052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04901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836423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009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</p:sldLayoutIdLst>
  <p:transition spd="slow">
    <p:wip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CBA9F-0B38-4AF0-B3B8-218EB310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1860331"/>
          </a:xfrm>
        </p:spPr>
        <p:txBody>
          <a:bodyPr/>
          <a:lstStyle/>
          <a:p>
            <a:r>
              <a:rPr lang="en-US" dirty="0"/>
              <a:t>           The Bible  Mission</a:t>
            </a:r>
            <a:br>
              <a:rPr lang="en-US" dirty="0"/>
            </a:br>
            <a:r>
              <a:rPr lang="en-US" dirty="0"/>
              <a:t>The Revelation of God to St. M. </a:t>
            </a:r>
            <a:r>
              <a:rPr lang="en-US" dirty="0" err="1" smtClean="0"/>
              <a:t>Devadas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Bible Mission’s Annual Conference</a:t>
            </a:r>
            <a:endParaRPr lang="en-US" dirty="0"/>
          </a:p>
        </p:txBody>
      </p:sp>
      <p:pic>
        <p:nvPicPr>
          <p:cNvPr id="1026" name="Picture 2" descr="Image result for bible mission">
            <a:extLst>
              <a:ext uri="{FF2B5EF4-FFF2-40B4-BE49-F238E27FC236}">
                <a16:creationId xmlns:a16="http://schemas.microsoft.com/office/drawing/2014/main" id="{27FF0D2B-A6B6-4F64-96C9-CA1C059C86B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998" y="3299487"/>
            <a:ext cx="4151417" cy="2523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CD3EB6-0D17-45C1-BEA6-89519F458C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875" y="2804622"/>
            <a:ext cx="3046454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740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189" y="286328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8.The roots of destruction (Foxes and small foxes)  (2:15) 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629" y="1838674"/>
            <a:ext cx="4614041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95927" y="5052291"/>
            <a:ext cx="88946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Catch for us the foxes, the little foxes that ruin the vineyards, our vineyards that are in </a:t>
            </a:r>
            <a:r>
              <a:rPr lang="en-US" sz="2800" i="1" dirty="0" smtClean="0"/>
              <a:t>bloom(2:15)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076640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060" y="147783"/>
            <a:ext cx="8632921" cy="127461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9.The slumbers of night  (3:1) (5:2);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12800" y="4518867"/>
            <a:ext cx="749992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I slept but my heart was awake. Listen! My lover is knocking: "Open to me, my sister, my darling, my dove, my flawless one. My head is drenched with dew, my hair with the dampness of the night</a:t>
            </a:r>
            <a:r>
              <a:rPr lang="en-US" sz="2800" i="1" dirty="0" smtClean="0"/>
              <a:t>.“(5:2) </a:t>
            </a:r>
            <a:endParaRPr lang="en-US" sz="28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812800" y="3491346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All night long on my bed I looked for the one my heart loves; I looked for him but did not find him</a:t>
            </a:r>
            <a:r>
              <a:rPr lang="en-US" sz="2800" i="1" dirty="0" smtClean="0"/>
              <a:t>.(3:1) 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58" y="879908"/>
            <a:ext cx="3223924" cy="261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2701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494" y="200297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scares of night  (3:8)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295" y="1293091"/>
            <a:ext cx="4156978" cy="26919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8144" y="4719781"/>
            <a:ext cx="81464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All </a:t>
            </a:r>
            <a:r>
              <a:rPr lang="en-US" sz="2800" i="1" dirty="0"/>
              <a:t>of them wearing the sword, all experienced in battle, each with his sword at his side, prepared for the terrors of the night. </a:t>
            </a:r>
            <a:r>
              <a:rPr lang="en-US" sz="2800" i="1" dirty="0" smtClean="0"/>
              <a:t>(3:8)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7136990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370" y="332509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11.The shadows of night  (2:17) (4:6); 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425" y="1203044"/>
            <a:ext cx="3772557" cy="24360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0510" y="3842326"/>
            <a:ext cx="76292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Until the day breaks and the shadows flee, turn, my lover, and be like a gazelle or like a young stag on the rugged hills</a:t>
            </a:r>
            <a:r>
              <a:rPr lang="en-US" sz="2800" i="1" dirty="0" smtClean="0"/>
              <a:t>.(2:17) </a:t>
            </a:r>
            <a:endParaRPr lang="en-US" sz="28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840510" y="5227321"/>
            <a:ext cx="82395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Until </a:t>
            </a:r>
            <a:r>
              <a:rPr lang="en-US" sz="2800" i="1" dirty="0"/>
              <a:t>the day breaks and the shadows flee, I will go to the mountain of myrrh and to the hill of incense</a:t>
            </a:r>
            <a:r>
              <a:rPr lang="en-US" sz="2800" i="1" dirty="0" smtClean="0"/>
              <a:t>.(4:6)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7233198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61" y="286327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12.The season of irritation  (4:6)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03563" y="4627417"/>
            <a:ext cx="91070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Until </a:t>
            </a:r>
            <a:r>
              <a:rPr lang="en-US" sz="2800" i="1" dirty="0"/>
              <a:t>the day breaks and the shadows flee, I will go to the mountain of myrrh and to the hill of incense</a:t>
            </a:r>
            <a:r>
              <a:rPr lang="en-US" sz="2800" i="1" dirty="0" smtClean="0"/>
              <a:t>.(4:6)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84" y="1329170"/>
            <a:ext cx="4115089" cy="284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3405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494" y="200297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hesitation  (5:3)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23636" y="4786784"/>
            <a:ext cx="85066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I have taken off my robe- must I put it on again? I have washed my feet- must I soil them again</a:t>
            </a:r>
            <a:r>
              <a:rPr lang="en-US" sz="2800" i="1" dirty="0" smtClean="0"/>
              <a:t>?(5:3)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239" y="1265382"/>
            <a:ext cx="3373579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0389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353" y="212436"/>
            <a:ext cx="929793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14.The lofty mountains of Leopards and Lions dens  (4:8) 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050" y="1533236"/>
            <a:ext cx="4103731" cy="27797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3649" y="4571628"/>
            <a:ext cx="80633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Come with me from Lebanon, my bride, come with me from Lebanon. Descend from the crest of Amana, from the top of </a:t>
            </a:r>
            <a:r>
              <a:rPr lang="en-US" sz="2800" i="1" dirty="0" err="1"/>
              <a:t>Senir</a:t>
            </a:r>
            <a:r>
              <a:rPr lang="en-US" sz="2800" i="1" dirty="0"/>
              <a:t>, the summit of Hermon, from the lions' dens and the mountain haunts of the leopards. </a:t>
            </a:r>
            <a:r>
              <a:rPr lang="en-US" sz="2800" i="1" dirty="0" smtClean="0"/>
              <a:t>(4:8)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41080339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061" y="267854"/>
            <a:ext cx="9214811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15.The state of being sealed, enclosed and shut up  (4:12)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783" y="1699311"/>
            <a:ext cx="4671788" cy="30293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2799" y="5098471"/>
            <a:ext cx="88576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You </a:t>
            </a:r>
            <a:r>
              <a:rPr lang="en-US" sz="2800" dirty="0"/>
              <a:t>are a garden locked up, my sister, my bride; you are a spring enclosed, a sealed fountain. </a:t>
            </a:r>
            <a:r>
              <a:rPr lang="en-US" sz="2800" dirty="0" smtClean="0"/>
              <a:t>(4:12)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63795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10205"/>
            <a:ext cx="8906139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 of being fainted  (5:6) (2:5)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1434" y="3823854"/>
            <a:ext cx="98090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I opened for my lover, but my lover had left; he was gone. My heart sank at his departure. I looked for him but did not find him. I called him but he did not </a:t>
            </a:r>
            <a:r>
              <a:rPr lang="en-US" sz="2800" i="1" dirty="0" smtClean="0"/>
              <a:t>answer(5:6)</a:t>
            </a:r>
            <a:endParaRPr lang="en-US" sz="2800" i="1" dirty="0"/>
          </a:p>
        </p:txBody>
      </p:sp>
      <p:sp>
        <p:nvSpPr>
          <p:cNvPr id="7" name="TextBox 6"/>
          <p:cNvSpPr txBox="1"/>
          <p:nvPr/>
        </p:nvSpPr>
        <p:spPr>
          <a:xfrm>
            <a:off x="441434" y="5301673"/>
            <a:ext cx="86637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Strengthen me with raisins, refresh me with apples, for I am faint with love</a:t>
            </a:r>
            <a:r>
              <a:rPr lang="en-US" sz="2800" i="1" dirty="0" smtClean="0"/>
              <a:t>.(2:5)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05" y="1131023"/>
            <a:ext cx="3336203" cy="245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349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297" y="258618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17.The hurting watchmen  (5:7,8)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404" y="1293089"/>
            <a:ext cx="5008342" cy="25976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8836" y="4664363"/>
            <a:ext cx="89777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The </a:t>
            </a:r>
            <a:r>
              <a:rPr lang="en-US" sz="2800" i="1" dirty="0"/>
              <a:t>watchmen found me as they made their rounds in the city. They beat me, they bruised me; they took away my cloak, those watchmen of the walls! </a:t>
            </a:r>
            <a:r>
              <a:rPr lang="en-US" sz="2800" i="1" dirty="0" smtClean="0"/>
              <a:t>(5:7)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5260018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579" y="1266015"/>
            <a:ext cx="8528603" cy="76725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Persecution 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Perfection of </a:t>
            </a:r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Bride</a:t>
            </a:r>
            <a:r>
              <a:rPr lang="en-US" dirty="0"/>
              <a:t/>
            </a:r>
            <a:br>
              <a:rPr lang="en-US" dirty="0"/>
            </a:br>
            <a:r>
              <a:rPr lang="en-US" sz="3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Persecuted Bride in the song of Solomon </a:t>
            </a:r>
            <a:r>
              <a:rPr lang="en-US" dirty="0"/>
              <a:t/>
            </a:r>
            <a:br>
              <a:rPr lang="en-US" dirty="0"/>
            </a:b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66" y="1649644"/>
            <a:ext cx="8513061" cy="486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233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4825" y="240145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18.The stealing Keepers (5:7) ;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1127" y="4387272"/>
            <a:ext cx="92271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The </a:t>
            </a:r>
            <a:r>
              <a:rPr lang="en-US" sz="2800" i="1" dirty="0"/>
              <a:t>watchmen found me as they made their rounds in the city. They beat me, they bruised me; they took away my cloak, those watchmen of the walls! </a:t>
            </a:r>
            <a:r>
              <a:rPr lang="en-US" sz="2800" i="1" dirty="0" smtClean="0"/>
              <a:t>(5:7)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30" y="1129146"/>
            <a:ext cx="3752850" cy="299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334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924" y="220718"/>
            <a:ext cx="8843079" cy="1334814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birth pangs  (8:5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8076" y="4221018"/>
            <a:ext cx="851592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Who is this coming up from the desert leaning on her lover? Under the apple tree I roused you; there your mother conceived you, there she who was in labor gave you birth. </a:t>
            </a:r>
            <a:r>
              <a:rPr lang="en-US" sz="2800" i="1" dirty="0" smtClean="0"/>
              <a:t>(8:5)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982" y="1378528"/>
            <a:ext cx="36576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4855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406" y="193963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20.The deep waters  (8:7) 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260" y="1223978"/>
            <a:ext cx="4741479" cy="27379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9526" y="4849089"/>
            <a:ext cx="89592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Many </a:t>
            </a:r>
            <a:r>
              <a:rPr lang="en-US" sz="2800" i="1" dirty="0"/>
              <a:t>waters cannot quench love; rivers cannot wash it away. If one were to give all the wealth of his house for love, it would be utterly scorned</a:t>
            </a:r>
            <a:r>
              <a:rPr lang="en-US" sz="2800" i="1" dirty="0" smtClean="0"/>
              <a:t>.(8:7) 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465449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407" y="258618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21.The unripen fruits (7:13)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711" y="1279396"/>
            <a:ext cx="4564117" cy="27379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6545" y="4645890"/>
            <a:ext cx="83958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mandrakes send out their fragrance, and at our door is every delicacy, both new and old, that I have stored up for you, my lover</a:t>
            </a:r>
            <a:r>
              <a:rPr lang="en-US" sz="2800" dirty="0" smtClean="0"/>
              <a:t>.(7:13)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681680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02" y="313509"/>
            <a:ext cx="8596668" cy="1320800"/>
          </a:xfrm>
        </p:spPr>
        <p:txBody>
          <a:bodyPr>
            <a:norm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immatured sister (8:8) 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709" y="1402335"/>
            <a:ext cx="3636915" cy="26065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8218" y="4655127"/>
            <a:ext cx="78601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We have a young sister, and her breasts are not yet grown. What shall we do for our sister for the day she is spoken for? </a:t>
            </a:r>
            <a:r>
              <a:rPr lang="en-US" sz="2800" i="1" dirty="0" smtClean="0"/>
              <a:t>(8:8)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7010619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352" y="304800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23.The raging flames  (8:6)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949" y="1466988"/>
            <a:ext cx="4456016" cy="26065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1126" y="4525817"/>
            <a:ext cx="85528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Place </a:t>
            </a:r>
            <a:r>
              <a:rPr lang="en-US" sz="2800" i="1" dirty="0"/>
              <a:t>me like a seal over your heart, like a seal on your arm; for love is as strong as death, its jealousy unyielding as the grave. It burns like blazing fire, like a mighty flame. </a:t>
            </a:r>
            <a:r>
              <a:rPr lang="en-US" sz="2800" i="1" dirty="0" smtClean="0"/>
              <a:t>(8:6)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9104005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3268" y="220718"/>
            <a:ext cx="94698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May the Holy Spirit Father Bless and Establish all of us to be His Bride.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21875" y="1618594"/>
            <a:ext cx="3710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AMEN</a:t>
            </a:r>
            <a:r>
              <a:rPr lang="en-US" b="1" dirty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791" y="2462472"/>
            <a:ext cx="4340773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1454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008" y="199697"/>
            <a:ext cx="8660524" cy="613103"/>
          </a:xfrm>
        </p:spPr>
        <p:txBody>
          <a:bodyPr>
            <a:normAutofit fontScale="90000"/>
          </a:bodyPr>
          <a:lstStyle/>
          <a:p>
            <a:r>
              <a:rPr lang="en-US" sz="49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1.Complexion</a:t>
            </a:r>
            <a: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Confrontation   (1:5) </a:t>
            </a:r>
            <a:b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/>
              <a:t/>
            </a:r>
            <a:br>
              <a:rPr lang="en-US" sz="4000" dirty="0"/>
            </a:b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087" y="1414527"/>
            <a:ext cx="3630365" cy="26696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89891" y="4747491"/>
            <a:ext cx="71489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Dark am I, yet lovely, O daughters of Jerusalem, </a:t>
            </a:r>
            <a:endParaRPr lang="en-US" sz="2800" i="1" dirty="0" smtClean="0"/>
          </a:p>
          <a:p>
            <a:r>
              <a:rPr lang="en-US" sz="2800" i="1" dirty="0" smtClean="0"/>
              <a:t>dark </a:t>
            </a:r>
            <a:r>
              <a:rPr lang="en-US" sz="2800" i="1" dirty="0"/>
              <a:t>like the tents of </a:t>
            </a:r>
            <a:r>
              <a:rPr lang="en-US" sz="2800" i="1" dirty="0" err="1"/>
              <a:t>Kedar</a:t>
            </a:r>
            <a:r>
              <a:rPr lang="en-US" sz="2800" i="1" dirty="0"/>
              <a:t>, like the tent curtains of </a:t>
            </a:r>
            <a:r>
              <a:rPr lang="en-US" sz="2800" i="1" dirty="0" smtClean="0"/>
              <a:t>Solomon(1:5)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6403280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445" y="240146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2.Rejection, Repatriation   (1:6)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65382" y="4100944"/>
            <a:ext cx="67979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Do </a:t>
            </a:r>
            <a:r>
              <a:rPr lang="en-US" sz="2800" i="1" dirty="0"/>
              <a:t>not stare at me because I am dark, because I am darkened by the sun. My mother's sons were angry with me and made me take care of the vineyards; my own vineyard I have </a:t>
            </a:r>
            <a:r>
              <a:rPr lang="en-US" sz="2800" i="1" dirty="0" smtClean="0"/>
              <a:t>neglected.(1:6)</a:t>
            </a:r>
            <a:endParaRPr lang="en-US" sz="2800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028" y="967702"/>
            <a:ext cx="3694864" cy="299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1035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3" y="203200"/>
            <a:ext cx="67887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3.Veil and travail    (1:7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1330036" y="4368800"/>
            <a:ext cx="74722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Tell me, you whom I love, where you graze your flock and where you rest your sheep at midday. Why should I be like a veiled woman beside the flocks of your friends? </a:t>
            </a:r>
            <a:r>
              <a:rPr lang="en-US" sz="2800" i="1" dirty="0" smtClean="0"/>
              <a:t>(1:7)</a:t>
            </a:r>
            <a:endParaRPr lang="en-US" sz="28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391" y="1374774"/>
            <a:ext cx="3661353" cy="24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010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497" y="199697"/>
            <a:ext cx="8622360" cy="631576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4.Scorn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Scoff   (8:7) (8:1) ;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227" y="1226526"/>
            <a:ext cx="3625538" cy="23387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5091" y="3722254"/>
            <a:ext cx="8636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Many waters cannot quench love; rivers cannot wash it away. If one were to give all the wealth of his house for love, it would be utterly scorned</a:t>
            </a:r>
            <a:r>
              <a:rPr lang="en-US" sz="2800" i="1" dirty="0" smtClean="0"/>
              <a:t>.(8:7)</a:t>
            </a:r>
            <a:endParaRPr lang="en-US" sz="2800" i="1" dirty="0"/>
          </a:p>
        </p:txBody>
      </p:sp>
      <p:sp>
        <p:nvSpPr>
          <p:cNvPr id="4" name="TextBox 3"/>
          <p:cNvSpPr txBox="1"/>
          <p:nvPr/>
        </p:nvSpPr>
        <p:spPr>
          <a:xfrm>
            <a:off x="785091" y="5107249"/>
            <a:ext cx="88853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If only you were to me like a brother, who was nursed at my mother's breasts! Then, if I found you outside, I would kiss you, and no one would despise me. </a:t>
            </a:r>
            <a:r>
              <a:rPr lang="en-US" sz="2800" i="1" dirty="0" smtClean="0"/>
              <a:t>(8:1)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9285407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026" y="267855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5.Disturbance caused by the daughters of Jerusalem  (2:7) 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175" y="1808417"/>
            <a:ext cx="3994061" cy="2458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8912" y="4599709"/>
            <a:ext cx="82757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Daughters of Jerusalem, I charge you by the gazelles and by the does of the field: Do not arouse or awaken love until it so desires</a:t>
            </a:r>
            <a:r>
              <a:rPr lang="en-US" sz="2800" i="1" dirty="0" smtClean="0"/>
              <a:t>.(2:7) 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9558403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371" y="314036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6.The wall of obstruction  (2:9)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47196" y="4498109"/>
            <a:ext cx="72690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My </a:t>
            </a:r>
            <a:r>
              <a:rPr lang="en-US" sz="2800" i="1" dirty="0"/>
              <a:t>lover is like a gazelle or a young stag. Look! There he stands behind our wall, gazing through the windows, peering through the lattice</a:t>
            </a:r>
            <a:r>
              <a:rPr lang="en-US" sz="2800" i="1" dirty="0" smtClean="0"/>
              <a:t>.(2:8) 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523" y="1489508"/>
            <a:ext cx="2857500" cy="241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8172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147" y="329005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stagnation  (2:11) 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4" y="1450747"/>
            <a:ext cx="4813738" cy="2743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2109" y="5043055"/>
            <a:ext cx="77585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See</a:t>
            </a:r>
            <a:r>
              <a:rPr lang="en-US" sz="2800" i="1" dirty="0"/>
              <a:t>! The winter is past; the rains are over and gone</a:t>
            </a:r>
            <a:r>
              <a:rPr lang="en-US" sz="2800" i="1" dirty="0" smtClean="0"/>
              <a:t>.(2:11) 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3192541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469</TotalTime>
  <Words>1101</Words>
  <Application>Microsoft Office PowerPoint</Application>
  <PresentationFormat>Widescreen</PresentationFormat>
  <Paragraphs>55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Times New Roman</vt:lpstr>
      <vt:lpstr>Trebuchet MS</vt:lpstr>
      <vt:lpstr>Wingdings 3</vt:lpstr>
      <vt:lpstr>Facet</vt:lpstr>
      <vt:lpstr>           The Bible  Mission The Revelation of God to St. M. Devadas The Bible Mission’s Annual Conference</vt:lpstr>
      <vt:lpstr>                             Persecution : The Perfection of Bride The Persecuted Bride in the song of Solomon   </vt:lpstr>
      <vt:lpstr>1.Complexion, Confrontation   (1:5)    </vt:lpstr>
      <vt:lpstr>2.Rejection, Repatriation   (1:6)</vt:lpstr>
      <vt:lpstr>PowerPoint Presentation</vt:lpstr>
      <vt:lpstr>4.Scorn and Scoff   (8:7) (8:1) ;  </vt:lpstr>
      <vt:lpstr>5.Disturbance caused by the daughters of Jerusalem  (2:7) </vt:lpstr>
      <vt:lpstr>6.The wall of obstruction  (2:9)</vt:lpstr>
      <vt:lpstr>7.The season of stagnation  (2:11) </vt:lpstr>
      <vt:lpstr>8.The roots of destruction (Foxes and small foxes)  (2:15) </vt:lpstr>
      <vt:lpstr>9.The slumbers of night  (3:1) (5:2);</vt:lpstr>
      <vt:lpstr>10.The scares of night  (3:8) </vt:lpstr>
      <vt:lpstr>11.The shadows of night  (2:17) (4:6); </vt:lpstr>
      <vt:lpstr>12.The season of irritation  (4:6)</vt:lpstr>
      <vt:lpstr>13.The season of hesitation  (5:3) </vt:lpstr>
      <vt:lpstr>14.The lofty mountains of Leopards and Lions dens  (4:8) </vt:lpstr>
      <vt:lpstr>15.The state of being sealed, enclosed and shut up  (4:12)</vt:lpstr>
      <vt:lpstr>16.The state of being fainted  (5:6) (2:5)  </vt:lpstr>
      <vt:lpstr>17.The hurting watchmen  (5:7,8)</vt:lpstr>
      <vt:lpstr>18.The stealing Keepers (5:7) ;</vt:lpstr>
      <vt:lpstr>19.The season of birth pangs  (8:5)</vt:lpstr>
      <vt:lpstr>20.The deep waters  (8:7) </vt:lpstr>
      <vt:lpstr>21.The unripen fruits (7:13)</vt:lpstr>
      <vt:lpstr>22.The immatured sister (8:8) </vt:lpstr>
      <vt:lpstr>23.The raging flames  (8:6)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spirit of life: Deleivery from the law of sin and death</dc:title>
  <dc:creator>Eswar karangula</dc:creator>
  <cp:lastModifiedBy>Baluswamy, Govarthanan</cp:lastModifiedBy>
  <cp:revision>216</cp:revision>
  <dcterms:created xsi:type="dcterms:W3CDTF">2018-10-14T07:40:51Z</dcterms:created>
  <dcterms:modified xsi:type="dcterms:W3CDTF">2019-11-17T06:45:51Z</dcterms:modified>
</cp:coreProperties>
</file>

<file path=docProps/thumbnail.jpeg>
</file>